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>
      <p:ext uri="{19B8F6BF-5375-455C-9EA6-DF929625EA0E}">
        <p15:presenceInfo xmlns:p15="http://schemas.microsoft.com/office/powerpoint/2012/main" userId="e9f6f3e4da2dc5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09/15/2020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gymdanang/CGDN-Java-InterviewQuestion/tree/master/Database" TargetMode="External"/><Relationship Id="rId2" Type="http://schemas.openxmlformats.org/officeDocument/2006/relationships/hyperlink" Target="https://github.com/codegymdanang/CGDN-Java-InterviewQuestion?fbclid=IwAR0vwGa-1CWOiJXGTOKcRlFiNOs0QKyct6Rgt09UpoQWLpBm1pA9MG6XuG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Kick-off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461E3-DC59-4FFF-B92C-8A61E3D25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4553983"/>
            <a:ext cx="3665550" cy="77549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Quy Định học phí và Đào tạo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Quy chế đào tạo: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Quy chế tài chính: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Điểm danh: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Sáng: 8h15 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Chiều: 13h30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 tục trong lớp: 5k</a:t>
            </a: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james, kens: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GIT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buNone/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commit thực hành/bài tập của bài đã học lên GIT trước 9h sáng hằng ngày: 5k</a:t>
            </a: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 – 1.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Link GitHub câu hỏi Audit</a:t>
            </a:r>
          </a:p>
          <a:p>
            <a:pPr marL="0" indent="0">
              <a:buNone/>
            </a:pPr>
            <a:endParaRPr lang="en-US">
              <a:hlinkClick r:id="rId2"/>
            </a:endParaRPr>
          </a:p>
          <a:p>
            <a:r>
              <a:rPr lang="en-US">
                <a:hlinkClick r:id="rId2"/>
              </a:rPr>
              <a:t>https://github.com/codegymdanang/CGDN-Java-InterviewQuestion?fbclid=IwAR0vwGa-1CWOiJXGTOKcRlFiNOs0QKyct6Rgt09UpoQWLpBm1pA9MG6XuGk</a:t>
            </a:r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https://github.com/codegymdanang/CGDN-Java-InterviewQuestion/tree/master/Database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8440-1E68-4EA5-9DD7-6DA81AF3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CaseStudy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B8E17-5165-4060-AA4B-76A6C8D82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Đang confirm ….</a:t>
            </a:r>
          </a:p>
        </p:txBody>
      </p:sp>
    </p:spTree>
    <p:extLst>
      <p:ext uri="{BB962C8B-B14F-4D97-AF65-F5344CB8AC3E}">
        <p14:creationId xmlns:p14="http://schemas.microsoft.com/office/powerpoint/2010/main" val="2429889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Lịch hoạt động trong tuần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818739"/>
              </p:ext>
            </p:extLst>
          </p:nvPr>
        </p:nvGraphicFramePr>
        <p:xfrm>
          <a:off x="838200" y="1843583"/>
          <a:ext cx="10912005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32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vẻ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Relax,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chơi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146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 kiến thức cần ôn tập của 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thứ 4 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 viên gởi nội dung cần ôn tập cho Tutor.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tổng hợp, chọn lọc gởi cho giảng viên.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Review (Ôn tập) + Quiz English10p</a:t>
                      </a:r>
                      <a:endParaRPr 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- 11h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4h30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vừa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rồi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mà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thứ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ít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nhất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– 11h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4h30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200" y="6390678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Lưu ý: Thời gian và phòng học có thể thay đổi tùy vào tình hình thực tế của lớp và trung tâm.</a:t>
            </a: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97EE-52B0-4412-8D8B-B4596831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Tuân thủ kỷ luật: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2E03-19ED-42D0-A3D8-05E524BC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game…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deadline: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keyword.. Sai format: 5k</a:t>
            </a: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72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505</Words>
  <Application>Microsoft Office PowerPoint</Application>
  <PresentationFormat>Widescreen</PresentationFormat>
  <Paragraphs>79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Elephant</vt:lpstr>
      <vt:lpstr>Times New Roman</vt:lpstr>
      <vt:lpstr>Wingdings</vt:lpstr>
      <vt:lpstr>BrushVTI</vt:lpstr>
      <vt:lpstr>Kick-off</vt:lpstr>
      <vt:lpstr>Triển Khai Quy Định học phí và Đào tạo</vt:lpstr>
      <vt:lpstr>Triển khai James</vt:lpstr>
      <vt:lpstr>Triển khai Ken</vt:lpstr>
      <vt:lpstr>Triển khai Audit</vt:lpstr>
      <vt:lpstr>Triển khai CaseStudy</vt:lpstr>
      <vt:lpstr>Lịch hoạt động trong tuần</vt:lpstr>
      <vt:lpstr>Tuân thủ kỷ luật: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Tien Nguyen Vu Thanh</cp:lastModifiedBy>
  <cp:revision>6</cp:revision>
  <dcterms:created xsi:type="dcterms:W3CDTF">2020-07-13T07:49:19Z</dcterms:created>
  <dcterms:modified xsi:type="dcterms:W3CDTF">2020-09-15T09:19:09Z</dcterms:modified>
</cp:coreProperties>
</file>